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"/>
  </p:notesMasterIdLst>
  <p:handoutMasterIdLst>
    <p:handoutMasterId r:id="rId7"/>
  </p:handoutMasterIdLst>
  <p:sldIdLst>
    <p:sldId id="428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Content slides" id="{0C749B40-D26C-4827-815A-EF0EDBB1F1D9}">
          <p14:sldIdLst>
            <p14:sldId id="42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277" autoAdjust="0"/>
    <p:restoredTop sz="96215" autoAdjust="0"/>
  </p:normalViewPr>
  <p:slideViewPr>
    <p:cSldViewPr>
      <p:cViewPr varScale="1">
        <p:scale>
          <a:sx n="67" d="100"/>
          <a:sy n="67" d="100"/>
        </p:scale>
        <p:origin x="-126" y="-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22-10-2018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22/10/2018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366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=""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=""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=""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=""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=""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=""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=""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498415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=""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=""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=""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=""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=""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=""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=""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=""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=""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=""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=""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=""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=""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=""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=""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=""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=""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=""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=""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=""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=""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=""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=""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=""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=""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=""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=""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=""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=""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=""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=""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=""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=""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=""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=""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=""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=""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=""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=""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=""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=""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=""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=""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=""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=""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=""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=""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=""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=""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=""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=""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=""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=""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=""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=""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=""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=""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=""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=""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=""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=""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=""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3C9E00F-8077-46C3-9ACF-78C593A3C8E7}"/>
              </a:ext>
            </a:extLst>
          </p:cNvPr>
          <p:cNvSpPr/>
          <p:nvPr/>
        </p:nvSpPr>
        <p:spPr>
          <a:xfrm>
            <a:off x="228600" y="734324"/>
            <a:ext cx="11734800" cy="5791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AD3FAA8-650A-4E1B-B561-D86BE9A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400" b="1" dirty="0"/>
              <a:t>Introduction to Bootstrap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5BCD8DCD-7186-435E-BDB4-92C394DF2E37}"/>
              </a:ext>
            </a:extLst>
          </p:cNvPr>
          <p:cNvGrpSpPr/>
          <p:nvPr/>
        </p:nvGrpSpPr>
        <p:grpSpPr>
          <a:xfrm>
            <a:off x="6381752" y="1371600"/>
            <a:ext cx="5429288" cy="4288221"/>
            <a:chOff x="4431626" y="1371600"/>
            <a:chExt cx="4583887" cy="4288221"/>
          </a:xfrm>
        </p:grpSpPr>
        <p:sp>
          <p:nvSpPr>
            <p:cNvPr id="39" name="Rounded Rectangle 3">
              <a:extLst>
                <a:ext uri="{FF2B5EF4-FFF2-40B4-BE49-F238E27FC236}">
                  <a16:creationId xmlns="" xmlns:a16="http://schemas.microsoft.com/office/drawing/2014/main" id="{04F0823E-4C93-4519-953F-379E3D3BE699}"/>
                </a:ext>
              </a:extLst>
            </p:cNvPr>
            <p:cNvSpPr/>
            <p:nvPr/>
          </p:nvSpPr>
          <p:spPr>
            <a:xfrm>
              <a:off x="4431626" y="1561110"/>
              <a:ext cx="4583887" cy="409871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6">
              <a:extLst>
                <a:ext uri="{FF2B5EF4-FFF2-40B4-BE49-F238E27FC236}">
                  <a16:creationId xmlns="" xmlns:a16="http://schemas.microsoft.com/office/drawing/2014/main" id="{F289C841-D55E-41BD-9135-366DFED9ACE2}"/>
                </a:ext>
              </a:extLst>
            </p:cNvPr>
            <p:cNvSpPr/>
            <p:nvPr/>
          </p:nvSpPr>
          <p:spPr>
            <a:xfrm>
              <a:off x="5685684" y="1371600"/>
              <a:ext cx="2209800" cy="4616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A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Topics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38E4165A-C3E8-4B7D-AD4E-C5CB9B218763}"/>
                </a:ext>
              </a:extLst>
            </p:cNvPr>
            <p:cNvSpPr/>
            <p:nvPr/>
          </p:nvSpPr>
          <p:spPr>
            <a:xfrm>
              <a:off x="4460845" y="2372139"/>
              <a:ext cx="4433451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 and Why Bootstrap?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What’s new in </a:t>
              </a: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Bootstrap 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4?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Getting started with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Bootstrap grid basics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Helper classes and responsive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   Utilities	</a:t>
              </a:r>
              <a:endParaRPr lang="en-US" altLang="en-US" sz="2000" i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Working with buttons</a:t>
              </a:r>
              <a:endParaRPr lang="en-US" altLang="en-US" sz="2000" i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Q&amp;A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A94EE88D-546C-43C1-A009-06D2BA8961E7}"/>
              </a:ext>
            </a:extLst>
          </p:cNvPr>
          <p:cNvSpPr/>
          <p:nvPr/>
        </p:nvSpPr>
        <p:spPr>
          <a:xfrm>
            <a:off x="1875948" y="6126480"/>
            <a:ext cx="3324226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u="sng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1820FD6-E599-421D-A5D9-4F8F33C14435}"/>
              </a:ext>
            </a:extLst>
          </p:cNvPr>
          <p:cNvSpPr/>
          <p:nvPr/>
        </p:nvSpPr>
        <p:spPr>
          <a:xfrm>
            <a:off x="7909200" y="6126480"/>
            <a:ext cx="332422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88D1C6CB-EB43-4D6E-B089-1572213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911" y="68802"/>
            <a:ext cx="990054" cy="6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B1DE6CE7-D772-49E4-B54C-B8259441C076}"/>
              </a:ext>
            </a:extLst>
          </p:cNvPr>
          <p:cNvGrpSpPr/>
          <p:nvPr/>
        </p:nvGrpSpPr>
        <p:grpSpPr>
          <a:xfrm>
            <a:off x="523836" y="3714752"/>
            <a:ext cx="5715040" cy="2158662"/>
            <a:chOff x="361573" y="3829824"/>
            <a:chExt cx="4201477" cy="2158662"/>
          </a:xfrm>
        </p:grpSpPr>
        <p:sp>
          <p:nvSpPr>
            <p:cNvPr id="21" name="Rounded Rectangle 2">
              <a:extLst>
                <a:ext uri="{FF2B5EF4-FFF2-40B4-BE49-F238E27FC236}">
                  <a16:creationId xmlns="" xmlns:a16="http://schemas.microsoft.com/office/drawing/2014/main" id="{8A743832-11F5-454B-A330-8870386547AA}"/>
                </a:ext>
              </a:extLst>
            </p:cNvPr>
            <p:cNvSpPr/>
            <p:nvPr/>
          </p:nvSpPr>
          <p:spPr>
            <a:xfrm>
              <a:off x="361573" y="3829824"/>
              <a:ext cx="4201477" cy="215866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11D1D2-C9D2-4D65-8525-B3151B5FE22D}"/>
                </a:ext>
              </a:extLst>
            </p:cNvPr>
            <p:cNvSpPr txBox="1"/>
            <p:nvPr/>
          </p:nvSpPr>
          <p:spPr>
            <a:xfrm>
              <a:off x="582920" y="3997221"/>
              <a:ext cx="3924947" cy="160043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Session Coming on:</a:t>
              </a:r>
            </a:p>
            <a:p>
              <a:endParaRPr lang="en-US" sz="1400" dirty="0"/>
            </a:p>
            <a:p>
              <a:r>
                <a:rPr lang="en-US" sz="1400" dirty="0"/>
                <a:t>Topic          :     Introduction to Bootstrap</a:t>
              </a:r>
            </a:p>
            <a:p>
              <a:r>
                <a:rPr lang="en-US" sz="1400" dirty="0"/>
                <a:t>Date           :    24</a:t>
              </a:r>
              <a:r>
                <a:rPr lang="en-US" sz="1400" baseline="30000" dirty="0"/>
                <a:t>th</a:t>
              </a:r>
              <a:r>
                <a:rPr lang="en-US" sz="1400" dirty="0"/>
                <a:t> Oct, 2018</a:t>
              </a:r>
            </a:p>
            <a:p>
              <a:r>
                <a:rPr lang="en-US" sz="1400" dirty="0"/>
                <a:t>Timing        :    2:30 PM to 3:30 PM IST</a:t>
              </a:r>
            </a:p>
            <a:p>
              <a:r>
                <a:rPr lang="en-US" sz="1400" dirty="0"/>
                <a:t>Presenter    :    Camy Dsilva</a:t>
              </a:r>
            </a:p>
            <a:p>
              <a:r>
                <a:rPr lang="en-US" sz="1400" dirty="0"/>
                <a:t>Account	   :    GE Corporate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8455A50-AF66-4F43-A598-D112838EC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2974"/>
            <a:ext cx="2581635" cy="1781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460</TotalTime>
  <Words>108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Capgemini 2017_Cover slides</vt:lpstr>
      <vt:lpstr>Section slides</vt:lpstr>
      <vt:lpstr>Content Layouts</vt:lpstr>
      <vt:lpstr>Content and Image Layouts</vt:lpstr>
      <vt:lpstr>Introduction to Bootstrap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Workforce Management [Kronos]</dc:title>
  <dc:creator>Srinivasan Kannan</dc:creator>
  <cp:lastModifiedBy>ADMIN</cp:lastModifiedBy>
  <cp:revision>28</cp:revision>
  <dcterms:created xsi:type="dcterms:W3CDTF">2018-01-19T04:58:41Z</dcterms:created>
  <dcterms:modified xsi:type="dcterms:W3CDTF">2018-10-21T19:37:38Z</dcterms:modified>
</cp:coreProperties>
</file>